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细节理解题。根据文中刘小姐和吴先生的表述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in the same group to encourage one another to keep exercising.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great to exercise with my friends.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可知，他们都喜欢和朋友一起运动。故选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029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71898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245306" y="3861048"/>
            <a:ext cx="11639008" cy="2446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I use the step counter app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everything is different. It is great to exercise with my friends. I really like it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计步软件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3165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 sz="34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断代词指</a:t>
            </a:r>
            <a:r>
              <a:rPr lang="zh-CN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</a:t>
            </a:r>
            <a:r>
              <a:rPr lang="en-US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underlined word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Paragraph 4 refers to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health	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walking	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prize	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中考新考法-6.eps" descr="id:21475092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21570" y="921020"/>
            <a:ext cx="5273836" cy="57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730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19826" y="738826"/>
            <a:ext cx="498855" cy="7243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zh-CN" sz="34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68633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writer think of recording steps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make people stop driving cars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make people much more relaxed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make people develop a good habit of walking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make people less interested in walking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245306" y="4221088"/>
            <a:ext cx="11639008" cy="220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Recording the steps helps people develop a good habit of walking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可知，记录步数能帮助人们培养步行习惯。故选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37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73779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3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3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</a:t>
            </a:r>
            <a:r>
              <a:rPr lang="zh-CN" altLang="zh-CN" sz="33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 sz="33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断主旨大</a:t>
            </a:r>
            <a:r>
              <a:rPr lang="zh-CN" altLang="zh-CN" sz="33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</a:t>
            </a:r>
            <a:r>
              <a:rPr lang="en-US" altLang="zh-CN" sz="33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passage mainly want to tell us</a:t>
            </a:r>
            <a:r>
              <a:rPr lang="zh-CN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 like to show the number of steps on the internet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very important for people to show their daily life on WeChat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no doubt that walking is the only way to keep healthy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like to use their mobile phones to talk with friends when walking</a:t>
            </a:r>
            <a:r>
              <a:rPr lang="en-US" altLang="zh-CN" sz="3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中考新考法-6.eps" descr="id:21475092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20938" y="794477"/>
            <a:ext cx="6192688" cy="67316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144502" y="812612"/>
            <a:ext cx="490840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300">
                <a:cs typeface="Times New Roman" panose="02020603050405020304" pitchFamily="18" charset="0"/>
              </a:rPr>
              <a:t>A</a:t>
            </a:r>
            <a:endParaRPr lang="zh-CN" altLang="en-US" sz="3300"/>
          </a:p>
        </p:txBody>
      </p:sp>
    </p:spTree>
    <p:extLst>
      <p:ext uri="{BB962C8B-B14F-4D97-AF65-F5344CB8AC3E}">
        <p14:creationId xmlns:p14="http://schemas.microsoft.com/office/powerpoint/2010/main" val="3953583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160595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主旨大意题。全文通过具体事例说明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在网上晒步数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成为健康生活的新风尚，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项概括最全面。故选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755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新趋势题型-4字.eps" descr="id:21475004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2395367"/>
            <a:ext cx="4896544" cy="589310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217638"/>
            <a:ext cx="114858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选词填空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8658" y="764704"/>
            <a:ext cx="11508044" cy="143850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3042875"/>
            <a:ext cx="3024336" cy="790377"/>
          </a:xfrm>
          <a:prstGeom prst="rect">
            <a:avLst/>
          </a:prstGeom>
        </p:spPr>
      </p:pic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360854" y="3042875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文介绍了当下流行的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晒步数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现象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阐述了人们通过步数记录软件培养运动习惯、互相激励的健康生活方式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同时也提醒不要过度关注步数本身。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内容占位符 1"/>
          <p:cNvSpPr txBox="1">
            <a:spLocks/>
          </p:cNvSpPr>
          <p:nvPr/>
        </p:nvSpPr>
        <p:spPr bwMode="auto">
          <a:xfrm>
            <a:off x="5159102" y="5563155"/>
            <a:ext cx="6687600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江西南昌中学教育集团期中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047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days, people show all kinds of things on the internet like good food, nice clothes, wonderful vacations and so 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showing the number of steps is becoming popular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77322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more and more people find it important to be in good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keep fit, many people go to work on foot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they start walking, they open the step counter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计步器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 on the phone to record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steps they walk that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a day’s walk, some people show the number on WeChat or TikTok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can make them learn from each other and keep exercising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4935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helps me to exercise much and keep a good habit,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 Liu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also talk about how to keep healthy with my friends on WeChat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in the same group to encourage one another to keep exercising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3596343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Wu likes to exercise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in the past he was kind of lazy and didn’t want to exercise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I use the step counter app, everything is different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great to exercise with my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really like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because sometimes there are prizes for those who walk more steps,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2992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 is a relaxing and useful way to exercise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Both the old and the young like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Recording the steps helps people develop a good habit of walking and showing the number can make people more interested in walking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don’t take the number too seriously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126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10301" y="836712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44368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becoming popular now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Showing good food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Showing nice clothes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Showing wonderful vacations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Showing the number of steps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267218"/>
            <a:ext cx="11485848" cy="2191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</a:t>
            </a:r>
            <a:r>
              <a:rPr lang="en-US" altLang="zh-CN" sz="35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showing the number of steps is becoming popular.</a:t>
            </a:r>
            <a:r>
              <a:rPr lang="en-US" altLang="zh-CN" sz="35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可知，现在流行晒步数。故选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945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6179" y="90872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get from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 in good health, many people drive to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 Liu and Mr Wu enjoy exercising with their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can’t share the number of steps on the internet after they walk for a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Walking is a boring and useless way to exercise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16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523</Words>
  <Application>Microsoft Office PowerPoint</Application>
  <PresentationFormat>自定义</PresentationFormat>
  <Paragraphs>43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2025-09-13T08:22:03Z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